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75" r:id="rId4"/>
    <p:sldId id="282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73" r:id="rId18"/>
    <p:sldId id="260" r:id="rId19"/>
    <p:sldId id="274" r:id="rId20"/>
    <p:sldId id="261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0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266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its code on a given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Almost all hardware in industry can be easily controlled by PLCs</a:t>
            </a:r>
          </a:p>
          <a:p>
            <a:pPr lvl="1"/>
            <a:r>
              <a:rPr lang="en-US" dirty="0"/>
              <a:t>Makes controlling fewer components much more simple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data, except for HMIs and DAQs</a:t>
            </a:r>
          </a:p>
          <a:p>
            <a:pPr lvl="1"/>
            <a:r>
              <a:rPr lang="en-US"/>
              <a:t>Can’t understand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575" y="2096064"/>
            <a:ext cx="6446981" cy="3695136"/>
          </a:xfrm>
        </p:spPr>
        <p:txBody>
          <a:bodyPr>
            <a:normAutofit/>
          </a:bodyPr>
          <a:lstStyle/>
          <a:p>
            <a:r>
              <a:rPr lang="en-US" dirty="0"/>
              <a:t>There are 3 compartments, one for each level.</a:t>
            </a:r>
          </a:p>
          <a:p>
            <a:r>
              <a:rPr lang="en-US" dirty="0"/>
              <a:t>The LED will show the user the location of their device.</a:t>
            </a:r>
          </a:p>
        </p:txBody>
      </p:sp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108" y="218896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8" y="1447940"/>
            <a:ext cx="4832465" cy="396212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AC/DC Converter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7" y="419553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496427" y="4212077"/>
            <a:ext cx="55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Constraints: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iv(1) As per the standard NEC 422.51, the power system must have a ground fault current interrupter (GFCI) to protect against the current surge.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iv(2) The power system must have an AC/DC converter to send power to the voltage-sensitive components.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iv(3) The power system must have an emergency stop control.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650" y="1924501"/>
            <a:ext cx="4832465" cy="46708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To determine occupancy of each compartment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28" y="4096580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Constraints: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National Electric Safety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Sensors and Wires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Prevent from Stealing Devices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Safety of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Not to take away jobs of Office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Job simplified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Less paperwork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10" y="1935921"/>
            <a:ext cx="4637793" cy="36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392</TotalTime>
  <Words>877</Words>
  <Application>Microsoft Office PowerPoint</Application>
  <PresentationFormat>Widescreen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PowerPoint Presentation</vt:lpstr>
      <vt:lpstr>Constraints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Power</vt:lpstr>
      <vt:lpstr>Systems that require Power</vt:lpstr>
      <vt:lpstr>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Nidhay Patel</cp:lastModifiedBy>
  <cp:revision>34</cp:revision>
  <dcterms:created xsi:type="dcterms:W3CDTF">2022-10-19T14:41:40Z</dcterms:created>
  <dcterms:modified xsi:type="dcterms:W3CDTF">2022-11-09T08:13:34Z</dcterms:modified>
</cp:coreProperties>
</file>